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3" autoAdjust="0"/>
    <p:restoredTop sz="94660"/>
  </p:normalViewPr>
  <p:slideViewPr>
    <p:cSldViewPr snapToGrid="0">
      <p:cViewPr varScale="1">
        <p:scale>
          <a:sx n="89" d="100"/>
          <a:sy n="89" d="100"/>
        </p:scale>
        <p:origin x="2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4074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324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85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38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180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79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283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7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02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85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7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35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0" r:id="rId6"/>
    <p:sldLayoutId id="2147483676" r:id="rId7"/>
    <p:sldLayoutId id="2147483677" r:id="rId8"/>
    <p:sldLayoutId id="2147483678" r:id="rId9"/>
    <p:sldLayoutId id="2147483679" r:id="rId10"/>
    <p:sldLayoutId id="21474836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White bulbs with a yellow one standing out">
            <a:extLst>
              <a:ext uri="{FF2B5EF4-FFF2-40B4-BE49-F238E27FC236}">
                <a16:creationId xmlns:a16="http://schemas.microsoft.com/office/drawing/2014/main" id="{D4CA39EE-D734-4211-B9E8-A9E7BED3E2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627" b="-1"/>
          <a:stretch/>
        </p:blipFill>
        <p:spPr>
          <a:xfrm>
            <a:off x="-2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0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5E2CEA-ACEF-44DD-8B6C-BC267F332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en-US" sz="4800"/>
              <a:t>Competency Based Education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893F9C-1F3C-481D-9D30-19D32D31EF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3037703" cy="1596086"/>
          </a:xfrm>
        </p:spPr>
        <p:txBody>
          <a:bodyPr>
            <a:normAutofit/>
          </a:bodyPr>
          <a:lstStyle/>
          <a:p>
            <a:r>
              <a:rPr lang="en-US" sz="2000" dirty="0"/>
              <a:t>Presentation to Academic Senate</a:t>
            </a:r>
          </a:p>
          <a:p>
            <a:r>
              <a:rPr lang="en-US" sz="2000" dirty="0"/>
              <a:t>Shelly Blair, PhD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 descr="Shape&#10;&#10;Description automatically generated">
            <a:extLst>
              <a:ext uri="{FF2B5EF4-FFF2-40B4-BE49-F238E27FC236}">
                <a16:creationId xmlns:a16="http://schemas.microsoft.com/office/drawing/2014/main" id="{1903EDAE-3446-4F93-8A14-457E89386B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951" y="4813240"/>
            <a:ext cx="1210713" cy="178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8621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D4E15-1D48-41C8-8277-F562B18D2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apply for the Competency Based Education (CBE) Grant?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6C55C-36D6-469E-82BF-ADB028BF7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$515,000 over 4 years</a:t>
            </a:r>
          </a:p>
          <a:p>
            <a:r>
              <a:rPr lang="en-US" dirty="0"/>
              <a:t>Establishes collaborative of up to ten colleges </a:t>
            </a:r>
          </a:p>
          <a:p>
            <a:r>
              <a:rPr lang="en-US" dirty="0"/>
              <a:t>Allows Coastline to remain leaders in innovative education</a:t>
            </a:r>
          </a:p>
          <a:p>
            <a:r>
              <a:rPr lang="en-US" dirty="0"/>
              <a:t>Empowers Coastline to influence state policy on CBE</a:t>
            </a:r>
          </a:p>
          <a:p>
            <a:r>
              <a:rPr lang="en-US" dirty="0"/>
              <a:t>Supported by the Board of Trustees</a:t>
            </a:r>
          </a:p>
          <a:p>
            <a:r>
              <a:rPr lang="en-US" dirty="0"/>
              <a:t>Expected enrollments</a:t>
            </a:r>
          </a:p>
        </p:txBody>
      </p:sp>
    </p:spTree>
    <p:extLst>
      <p:ext uri="{BB962C8B-B14F-4D97-AF65-F5344CB8AC3E}">
        <p14:creationId xmlns:p14="http://schemas.microsoft.com/office/powerpoint/2010/main" val="662996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BB536-8FB4-4AB9-B59F-4448FDDC3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Coastline’s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F0E67-BA4F-4551-A3B0-450B98098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Preliminary meeting and two large meetings with the implementation team</a:t>
            </a:r>
          </a:p>
          <a:p>
            <a:r>
              <a:rPr lang="en-US" dirty="0"/>
              <a:t>Faculty participants included: </a:t>
            </a:r>
          </a:p>
          <a:p>
            <a:pPr lvl="1"/>
            <a:r>
              <a:rPr lang="en-US" dirty="0"/>
              <a:t>Debbie Henry</a:t>
            </a:r>
          </a:p>
          <a:p>
            <a:pPr lvl="1"/>
            <a:r>
              <a:rPr lang="en-US" dirty="0"/>
              <a:t>Dan Johnson</a:t>
            </a:r>
          </a:p>
          <a:p>
            <a:pPr lvl="1"/>
            <a:r>
              <a:rPr lang="en-US" dirty="0"/>
              <a:t>Dan Weber</a:t>
            </a:r>
          </a:p>
          <a:p>
            <a:pPr lvl="1"/>
            <a:r>
              <a:rPr lang="en-US" dirty="0"/>
              <a:t>Erin Thomas</a:t>
            </a:r>
          </a:p>
          <a:p>
            <a:pPr lvl="1"/>
            <a:r>
              <a:rPr lang="en-US" dirty="0"/>
              <a:t>Stephen Barnes</a:t>
            </a:r>
          </a:p>
          <a:p>
            <a:pPr lvl="1"/>
            <a:r>
              <a:rPr lang="en-US" dirty="0"/>
              <a:t>Tobi West</a:t>
            </a:r>
          </a:p>
        </p:txBody>
      </p:sp>
    </p:spTree>
    <p:extLst>
      <p:ext uri="{BB962C8B-B14F-4D97-AF65-F5344CB8AC3E}">
        <p14:creationId xmlns:p14="http://schemas.microsoft.com/office/powerpoint/2010/main" val="1057438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BB536-8FB4-4AB9-B59F-4448FDDC3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Coastline’s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F0E67-BA4F-4551-A3B0-450B98098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Selected Management AA as proposed Pathway to develop CBE initial offering</a:t>
            </a:r>
          </a:p>
          <a:p>
            <a:r>
              <a:rPr lang="en-US" dirty="0"/>
              <a:t>Selected specifically to increase equity in the workplace by reducing equity gaps in management and due to the impact that managers have on workplace culture</a:t>
            </a:r>
          </a:p>
          <a:p>
            <a:r>
              <a:rPr lang="en-US" dirty="0"/>
              <a:t>Presented to Board of Trustees, ASG, Academic Senate, &amp; Chancellor’s Cabinet for support</a:t>
            </a:r>
          </a:p>
        </p:txBody>
      </p:sp>
    </p:spTree>
    <p:extLst>
      <p:ext uri="{BB962C8B-B14F-4D97-AF65-F5344CB8AC3E}">
        <p14:creationId xmlns:p14="http://schemas.microsoft.com/office/powerpoint/2010/main" val="3889943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BB536-8FB4-4AB9-B59F-4448FDDC3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Coastline’s application: What’s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F0E67-BA4F-4551-A3B0-450B98098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Submission is required by February 5th</a:t>
            </a:r>
          </a:p>
          <a:p>
            <a:r>
              <a:rPr lang="en-US" dirty="0"/>
              <a:t>Selected institutions will be notified in March</a:t>
            </a:r>
          </a:p>
        </p:txBody>
      </p:sp>
    </p:spTree>
    <p:extLst>
      <p:ext uri="{BB962C8B-B14F-4D97-AF65-F5344CB8AC3E}">
        <p14:creationId xmlns:p14="http://schemas.microsoft.com/office/powerpoint/2010/main" val="4142000394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RegularSeedLeftStep">
      <a:dk1>
        <a:srgbClr val="000000"/>
      </a:dk1>
      <a:lt1>
        <a:srgbClr val="FFFFFF"/>
      </a:lt1>
      <a:dk2>
        <a:srgbClr val="321C1C"/>
      </a:dk2>
      <a:lt2>
        <a:srgbClr val="F1F0F3"/>
      </a:lt2>
      <a:accent1>
        <a:srgbClr val="87AB36"/>
      </a:accent1>
      <a:accent2>
        <a:srgbClr val="AFA02C"/>
      </a:accent2>
      <a:accent3>
        <a:srgbClr val="CE8441"/>
      </a:accent3>
      <a:accent4>
        <a:srgbClr val="BD3830"/>
      </a:accent4>
      <a:accent5>
        <a:srgbClr val="CE4174"/>
      </a:accent5>
      <a:accent6>
        <a:srgbClr val="BD309D"/>
      </a:accent6>
      <a:hlink>
        <a:srgbClr val="7956C6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2F2DD22611E9478146C764DAA7C68F" ma:contentTypeVersion="4" ma:contentTypeDescription="Create a new document." ma:contentTypeScope="" ma:versionID="804f60040be040ab56fb6b52d15fc460">
  <xsd:schema xmlns:xsd="http://www.w3.org/2001/XMLSchema" xmlns:xs="http://www.w3.org/2001/XMLSchema" xmlns:p="http://schemas.microsoft.com/office/2006/metadata/properties" xmlns:ns2="0ceafc29-5815-44bb-8734-b9d7da2cb19a" targetNamespace="http://schemas.microsoft.com/office/2006/metadata/properties" ma:root="true" ma:fieldsID="8f321529d30182c3bb79fea16b18a917" ns2:_="">
    <xsd:import namespace="0ceafc29-5815-44bb-8734-b9d7da2cb1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eafc29-5815-44bb-8734-b9d7da2cb1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CDFB193-B4B9-473C-B91C-85AC199ACE95}"/>
</file>

<file path=customXml/itemProps2.xml><?xml version="1.0" encoding="utf-8"?>
<ds:datastoreItem xmlns:ds="http://schemas.openxmlformats.org/officeDocument/2006/customXml" ds:itemID="{F8B342BF-E54B-4626-9629-DA82EA8BBBE7}"/>
</file>

<file path=customXml/itemProps3.xml><?xml version="1.0" encoding="utf-8"?>
<ds:datastoreItem xmlns:ds="http://schemas.openxmlformats.org/officeDocument/2006/customXml" ds:itemID="{A50A8E40-4323-4B1E-AC2B-CE0F344B6118}"/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160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Avenir Next LT Pro</vt:lpstr>
      <vt:lpstr>Calibri</vt:lpstr>
      <vt:lpstr>AccentBoxVTI</vt:lpstr>
      <vt:lpstr>Competency Based Education</vt:lpstr>
      <vt:lpstr>Why apply for the Competency Based Education (CBE) Grant?</vt:lpstr>
      <vt:lpstr>Coastline’s application</vt:lpstr>
      <vt:lpstr>Coastline’s application</vt:lpstr>
      <vt:lpstr>Coastline’s application: What’s Next?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Competency Based Education</dc:title>
  <dc:creator>Blair, Shelly</dc:creator>
  <cp:lastModifiedBy>Lopez-Daly, Yadira</cp:lastModifiedBy>
  <cp:revision>4</cp:revision>
  <dcterms:created xsi:type="dcterms:W3CDTF">2021-01-28T18:13:30Z</dcterms:created>
  <dcterms:modified xsi:type="dcterms:W3CDTF">2021-01-28T19:12:50Z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0x010100F52F2DD22611E9478146C764DAA7C68F</vt:lpwstr>
  </property>
</Properties>
</file>